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4" r:id="rId19"/>
    <p:sldId id="270" r:id="rId20"/>
    <p:sldId id="271" r:id="rId21"/>
    <p:sldId id="272" r:id="rId22"/>
    <p:sldId id="273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ette Stolwijk | Cultuurkust" userId="a322e133-08df-47fd-b32f-00a8d64d2ce7" providerId="ADAL" clId="{FCE679BD-F0C6-4258-B975-2A027061413C}"/>
    <pc:docChg chg="custSel modSld">
      <pc:chgData name="Lisette Stolwijk | Cultuurkust" userId="a322e133-08df-47fd-b32f-00a8d64d2ce7" providerId="ADAL" clId="{FCE679BD-F0C6-4258-B975-2A027061413C}" dt="2025-09-15T12:43:29.995" v="1" actId="478"/>
      <pc:docMkLst>
        <pc:docMk/>
      </pc:docMkLst>
      <pc:sldChg chg="delSp mod">
        <pc:chgData name="Lisette Stolwijk | Cultuurkust" userId="a322e133-08df-47fd-b32f-00a8d64d2ce7" providerId="ADAL" clId="{FCE679BD-F0C6-4258-B975-2A027061413C}" dt="2025-09-15T12:43:19.846" v="0" actId="478"/>
        <pc:sldMkLst>
          <pc:docMk/>
          <pc:sldMk cId="1843020276" sldId="256"/>
        </pc:sldMkLst>
        <pc:spChg chg="del">
          <ac:chgData name="Lisette Stolwijk | Cultuurkust" userId="a322e133-08df-47fd-b32f-00a8d64d2ce7" providerId="ADAL" clId="{FCE679BD-F0C6-4258-B975-2A027061413C}" dt="2025-09-15T12:43:19.846" v="0" actId="478"/>
          <ac:spMkLst>
            <pc:docMk/>
            <pc:sldMk cId="1843020276" sldId="256"/>
            <ac:spMk id="3" creationId="{00000000-0000-0000-0000-000000000000}"/>
          </ac:spMkLst>
        </pc:spChg>
      </pc:sldChg>
      <pc:sldChg chg="delSp mod">
        <pc:chgData name="Lisette Stolwijk | Cultuurkust" userId="a322e133-08df-47fd-b32f-00a8d64d2ce7" providerId="ADAL" clId="{FCE679BD-F0C6-4258-B975-2A027061413C}" dt="2025-09-15T12:43:29.995" v="1" actId="478"/>
        <pc:sldMkLst>
          <pc:docMk/>
          <pc:sldMk cId="2941873763" sldId="257"/>
        </pc:sldMkLst>
        <pc:spChg chg="del">
          <ac:chgData name="Lisette Stolwijk | Cultuurkust" userId="a322e133-08df-47fd-b32f-00a8d64d2ce7" providerId="ADAL" clId="{FCE679BD-F0C6-4258-B975-2A027061413C}" dt="2025-09-15T12:43:29.995" v="1" actId="478"/>
          <ac:spMkLst>
            <pc:docMk/>
            <pc:sldMk cId="2941873763" sldId="257"/>
            <ac:spMk id="10" creationId="{07870BDE-EC62-4085-B1F2-DACF8282228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E96B-90AD-4A00-9D45-2FE2363C40BB}" type="datetimeFigureOut">
              <a:rPr lang="nl-NL" smtClean="0"/>
              <a:t>15-9-2025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71C9-949C-4C04-AF2B-FFEF7E27D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5657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E96B-90AD-4A00-9D45-2FE2363C40BB}" type="datetimeFigureOut">
              <a:rPr lang="nl-NL" smtClean="0"/>
              <a:t>15-9-2025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71C9-949C-4C04-AF2B-FFEF7E27D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92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E96B-90AD-4A00-9D45-2FE2363C40BB}" type="datetimeFigureOut">
              <a:rPr lang="nl-NL" smtClean="0"/>
              <a:t>15-9-2025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71C9-949C-4C04-AF2B-FFEF7E27D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178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E96B-90AD-4A00-9D45-2FE2363C40BB}" type="datetimeFigureOut">
              <a:rPr lang="nl-NL" smtClean="0"/>
              <a:t>15-9-2025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71C9-949C-4C04-AF2B-FFEF7E27D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603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E96B-90AD-4A00-9D45-2FE2363C40BB}" type="datetimeFigureOut">
              <a:rPr lang="nl-NL" smtClean="0"/>
              <a:t>15-9-2025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71C9-949C-4C04-AF2B-FFEF7E27D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1804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E96B-90AD-4A00-9D45-2FE2363C40BB}" type="datetimeFigureOut">
              <a:rPr lang="nl-NL" smtClean="0"/>
              <a:t>15-9-2025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71C9-949C-4C04-AF2B-FFEF7E27D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161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E96B-90AD-4A00-9D45-2FE2363C40BB}" type="datetimeFigureOut">
              <a:rPr lang="nl-NL" smtClean="0"/>
              <a:t>15-9-2025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71C9-949C-4C04-AF2B-FFEF7E27D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452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E96B-90AD-4A00-9D45-2FE2363C40BB}" type="datetimeFigureOut">
              <a:rPr lang="nl-NL" smtClean="0"/>
              <a:t>15-9-2025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71C9-949C-4C04-AF2B-FFEF7E27D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372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E96B-90AD-4A00-9D45-2FE2363C40BB}" type="datetimeFigureOut">
              <a:rPr lang="nl-NL" smtClean="0"/>
              <a:t>15-9-2025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71C9-949C-4C04-AF2B-FFEF7E27D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3265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E96B-90AD-4A00-9D45-2FE2363C40BB}" type="datetimeFigureOut">
              <a:rPr lang="nl-NL" smtClean="0"/>
              <a:t>15-9-2025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71C9-949C-4C04-AF2B-FFEF7E27D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728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E96B-90AD-4A00-9D45-2FE2363C40BB}" type="datetimeFigureOut">
              <a:rPr lang="nl-NL" smtClean="0"/>
              <a:t>15-9-2025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71C9-949C-4C04-AF2B-FFEF7E27D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314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BE96B-90AD-4A00-9D45-2FE2363C40BB}" type="datetimeFigureOut">
              <a:rPr lang="nl-NL" smtClean="0"/>
              <a:t>15-9-2025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671C9-949C-4C04-AF2B-FFEF7E27D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571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doTdG_VNV4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t="9091" r="8549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nl-NL" sz="4800" dirty="0"/>
              <a:t>Uitvinders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02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5" b="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65365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8" b="7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03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8" b="47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72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" r="1" b="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934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800" dirty="0"/>
              <a:t>Ontdekken is proberen, probeer het maar eens uit</a:t>
            </a:r>
          </a:p>
          <a:p>
            <a:pPr marL="0" indent="0">
              <a:buNone/>
            </a:pPr>
            <a:r>
              <a:rPr lang="nl-NL" sz="4800" dirty="0"/>
              <a:t>Want in de gekste dingen zit soms een mooi geluid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6" name="Picture 4" descr="warsztaty szklana harf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r="15300" b="4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Arc 7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introductie proefje een moer snapp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" r="9439" b="-1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292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s://shop.glassduo.com/image/catalog/GlassDuo/promocja_OC_7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r="22535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endParaRPr lang="nl-NL" sz="28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1700">
                <a:hlinkClick r:id="rId3"/>
              </a:rPr>
              <a:t>Sugar Plum Fairy by Tchaikovsky - GlassDuo LIVE (glass harp) - YouTube</a:t>
            </a:r>
            <a:endParaRPr lang="nl-NL" sz="1700"/>
          </a:p>
        </p:txBody>
      </p:sp>
    </p:spTree>
    <p:extLst>
      <p:ext uri="{BB962C8B-B14F-4D97-AF65-F5344CB8AC3E}">
        <p14:creationId xmlns:p14="http://schemas.microsoft.com/office/powerpoint/2010/main" val="402203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8" b="1261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24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66" y="643466"/>
            <a:ext cx="79586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58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Tijdelijke aanduiding voor inhou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t="9091" r="8549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094" y="1182117"/>
            <a:ext cx="3438144" cy="965660"/>
          </a:xfrm>
        </p:spPr>
        <p:txBody>
          <a:bodyPr anchor="b">
            <a:normAutofit/>
          </a:bodyPr>
          <a:lstStyle/>
          <a:p>
            <a:endParaRPr lang="nl-NL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6EAF861-64E8-4A79-B19B-AC0ACFB61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604976"/>
            <a:ext cx="3438906" cy="332033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dirty="0"/>
              <a:t>Uitvinden is leuk</a:t>
            </a:r>
          </a:p>
          <a:p>
            <a:pPr marL="0" indent="0">
              <a:buNone/>
            </a:pPr>
            <a:r>
              <a:rPr lang="nl-NL" dirty="0"/>
              <a:t>Ontdekken dat is fijn</a:t>
            </a:r>
          </a:p>
          <a:p>
            <a:pPr marL="0" indent="0">
              <a:buNone/>
            </a:pPr>
            <a:r>
              <a:rPr lang="nl-NL" dirty="0"/>
              <a:t>Daarom ben ik zo blij</a:t>
            </a:r>
          </a:p>
          <a:p>
            <a:pPr marL="0" indent="0">
              <a:buNone/>
            </a:pPr>
            <a:r>
              <a:rPr lang="nl-NL" dirty="0"/>
              <a:t>Dat er heel veel proefjes zijn</a:t>
            </a:r>
          </a:p>
          <a:p>
            <a:pPr marL="0" indent="0">
              <a:buNone/>
            </a:pPr>
            <a:r>
              <a:rPr lang="nl-NL" dirty="0"/>
              <a:t> </a:t>
            </a:r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119273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6" b="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87798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Tijdelijke aanduiding voor inhou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nl-NL" sz="4000"/>
              <a:t>Voorstellen</a:t>
            </a:r>
          </a:p>
        </p:txBody>
      </p:sp>
    </p:spTree>
    <p:extLst>
      <p:ext uri="{BB962C8B-B14F-4D97-AF65-F5344CB8AC3E}">
        <p14:creationId xmlns:p14="http://schemas.microsoft.com/office/powerpoint/2010/main" val="2941873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nl-NL" dirty="0"/>
              <a:t>Uitvindlied</a:t>
            </a:r>
          </a:p>
        </p:txBody>
      </p:sp>
      <p:pic>
        <p:nvPicPr>
          <p:cNvPr id="8" name="Tijdelijke aanduiding voor inhou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9" r="5500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49D235B-81C6-443B-8E91-3E5407E33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i="1" dirty="0"/>
              <a:t>Uitvinden is leuk</a:t>
            </a:r>
            <a:endParaRPr lang="nl-NL" sz="3600" dirty="0"/>
          </a:p>
          <a:p>
            <a:pPr marL="0" indent="0">
              <a:buNone/>
            </a:pPr>
            <a:r>
              <a:rPr lang="nl-NL" sz="3600" i="1" dirty="0"/>
              <a:t>Ontdekken dat is fijn</a:t>
            </a:r>
            <a:endParaRPr lang="nl-NL" sz="3600" dirty="0"/>
          </a:p>
          <a:p>
            <a:pPr marL="0" indent="0">
              <a:buNone/>
            </a:pPr>
            <a:r>
              <a:rPr lang="nl-NL" sz="3600" i="1" dirty="0"/>
              <a:t>Daarom ben ik zo blij</a:t>
            </a:r>
            <a:endParaRPr lang="nl-NL" sz="3600" dirty="0"/>
          </a:p>
          <a:p>
            <a:pPr marL="0" indent="0">
              <a:buNone/>
            </a:pPr>
            <a:r>
              <a:rPr lang="nl-NL" sz="3600" i="1" dirty="0"/>
              <a:t>Dat er heel veel proefjes zijn</a:t>
            </a:r>
            <a:endParaRPr lang="nl-NL" sz="36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0271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9" b="357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26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" r="1" b="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01868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850" y="643466"/>
            <a:ext cx="787430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10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28D1E49-2A21-4A83-A0E0-FB1597B4B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88B852E-5494-418B-A833-75CF016A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DF31E3C1-1A46-4329-9F80-B576692FE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294B4592-99CA-47B1-816F-CE2D44F65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BF690E4C-72F8-4AC5-AF99-562763CC6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F834CDD4-CAB8-4ACC-9AAC-5399C743D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1AEB045A-6821-475B-A28E-047437ABE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D9B790C0-3D34-4626-BAFB-6EB473F40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EDA4D87F-91A4-4628-9A6E-F01820A7E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045DAB88-124C-459C-A889-DAE9C9BE2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85D44010-1DAA-4CAC-B83F-7E3E8C455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E8C01D66-5C93-4A2E-AA74-DE97574EA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E2E1A6E1-6C4A-47D3-81E2-9F8624F1B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3E849CB5-4526-49DC-B77B-A20FDB7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5A18C8A4-FB2A-44C1-93D3-26C6DDFE0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85D014FD-8C5A-4071-B19E-4910AAB61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A37D7262-3596-4026-9AD4-E94332E52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187E37E0-AAC3-4B33-AF36-334ACCBD3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409758BB-8A0E-4BEB-BC0C-F410AD98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97C4EFE2-9D25-4978-BD9A-873B49270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9CCAF82A-A0E0-4B55-A97B-EFFAE79AF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4F800DD8-3954-4F73-8807-16F1CFAC1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84E1C91A-4B06-4852-918C-6380FA98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4877" y="795527"/>
            <a:ext cx="10488547" cy="1190912"/>
          </a:xfrm>
        </p:spPr>
        <p:txBody>
          <a:bodyPr>
            <a:normAutofit/>
          </a:bodyPr>
          <a:lstStyle/>
          <a:p>
            <a:pPr algn="ctr"/>
            <a:r>
              <a:rPr lang="nl-NL" sz="4000" dirty="0"/>
              <a:t>Een piano van glas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DEA1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ntroductie proefje glazen pia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773"/>
          <a:stretch/>
        </p:blipFill>
        <p:spPr bwMode="auto">
          <a:xfrm>
            <a:off x="1103257" y="2416047"/>
            <a:ext cx="4626864" cy="3346704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80703" y="2228850"/>
            <a:ext cx="5028928" cy="3699669"/>
          </a:xfrm>
        </p:spPr>
        <p:txBody>
          <a:bodyPr anchor="ctr">
            <a:normAutofit/>
          </a:bodyPr>
          <a:lstStyle/>
          <a:p>
            <a:pPr marL="0" indent="0">
              <a:buClr>
                <a:srgbClr val="DEA158"/>
              </a:buClr>
              <a:buNone/>
            </a:pPr>
            <a:r>
              <a:rPr lang="nl-NL" sz="4000" dirty="0"/>
              <a:t>Pak glazen en wat water want dat komt goed van pas</a:t>
            </a:r>
          </a:p>
          <a:p>
            <a:pPr marL="0" indent="0">
              <a:buClr>
                <a:srgbClr val="DEA158"/>
              </a:buClr>
              <a:buNone/>
            </a:pPr>
            <a:r>
              <a:rPr lang="nl-NL" sz="4000" dirty="0"/>
              <a:t>Je hebt een instrument, een piano van glas</a:t>
            </a:r>
          </a:p>
          <a:p>
            <a:pPr>
              <a:buClr>
                <a:srgbClr val="DEA158"/>
              </a:buClr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850519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2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78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nl-NL" sz="5400" dirty="0"/>
              <a:t>Liniaal muziek</a:t>
            </a:r>
          </a:p>
        </p:txBody>
      </p:sp>
      <p:pic>
        <p:nvPicPr>
          <p:cNvPr id="2050" name="Picture 2" descr="proefjes.nl - proefje liniaalmuzi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" r="2202" b="-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/>
              <a:t>Overal zit muziek in, kijk maar om je heen?</a:t>
            </a:r>
          </a:p>
          <a:p>
            <a:pPr marL="0" indent="0">
              <a:buNone/>
            </a:pPr>
            <a:r>
              <a:rPr lang="nl-NL" sz="4000" dirty="0"/>
              <a:t>Een bank, een stoel of tafel en zelfs je eigen been</a:t>
            </a:r>
          </a:p>
          <a:p>
            <a:pPr marL="0" indent="0">
              <a:buNone/>
            </a:pP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268468596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409474C4D69047895FD0AEBEA3D963" ma:contentTypeVersion="19" ma:contentTypeDescription="Create a new document." ma:contentTypeScope="" ma:versionID="bd1ee83bc9beac2ecdb68b1782146f54">
  <xsd:schema xmlns:xsd="http://www.w3.org/2001/XMLSchema" xmlns:xs="http://www.w3.org/2001/XMLSchema" xmlns:p="http://schemas.microsoft.com/office/2006/metadata/properties" xmlns:ns2="1843b2b2-65ef-4939-9721-cbe94fbce0db" xmlns:ns3="2f930cb4-2d2b-4399-b017-8ce93a6f4369" targetNamespace="http://schemas.microsoft.com/office/2006/metadata/properties" ma:root="true" ma:fieldsID="c18fde693bed59af4821415cfcbe4921" ns2:_="" ns3:_="">
    <xsd:import namespace="1843b2b2-65ef-4939-9721-cbe94fbce0db"/>
    <xsd:import namespace="2f930cb4-2d2b-4399-b017-8ce93a6f43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43b2b2-65ef-4939-9721-cbe94fbce0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780fb1b-927d-4e1f-853b-b74fd80ff0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930cb4-2d2b-4399-b017-8ce93a6f436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33c983f-9960-4b70-895f-4df68a7ac1cc}" ma:internalName="TaxCatchAll" ma:showField="CatchAllData" ma:web="2f930cb4-2d2b-4399-b017-8ce93a6f43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f930cb4-2d2b-4399-b017-8ce93a6f4369" xsi:nil="true"/>
    <lcf76f155ced4ddcb4097134ff3c332f xmlns="1843b2b2-65ef-4939-9721-cbe94fbce0d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683B5C-1274-4096-BB7E-9948D4D0613F}"/>
</file>

<file path=customXml/itemProps2.xml><?xml version="1.0" encoding="utf-8"?>
<ds:datastoreItem xmlns:ds="http://schemas.openxmlformats.org/officeDocument/2006/customXml" ds:itemID="{AF7132C9-B6E2-4653-8F15-75A2687379CE}">
  <ds:schemaRefs>
    <ds:schemaRef ds:uri="http://schemas.microsoft.com/office/2006/metadata/properties"/>
    <ds:schemaRef ds:uri="http://schemas.microsoft.com/office/infopath/2007/PartnerControls"/>
    <ds:schemaRef ds:uri="2f930cb4-2d2b-4399-b017-8ce93a6f4369"/>
    <ds:schemaRef ds:uri="1843b2b2-65ef-4939-9721-cbe94fbce0db"/>
  </ds:schemaRefs>
</ds:datastoreItem>
</file>

<file path=customXml/itemProps3.xml><?xml version="1.0" encoding="utf-8"?>
<ds:datastoreItem xmlns:ds="http://schemas.openxmlformats.org/officeDocument/2006/customXml" ds:itemID="{C679EE8D-F2A3-4C04-9553-7C92F599E0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Breedbeeld</PresentationFormat>
  <Paragraphs>21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Kantoorthema</vt:lpstr>
      <vt:lpstr>Uitvinders</vt:lpstr>
      <vt:lpstr>Voorstellen</vt:lpstr>
      <vt:lpstr>Uitvindlied</vt:lpstr>
      <vt:lpstr>PowerPoint-presentatie</vt:lpstr>
      <vt:lpstr>PowerPoint-presentatie</vt:lpstr>
      <vt:lpstr>PowerPoint-presentatie</vt:lpstr>
      <vt:lpstr>Een piano van glas</vt:lpstr>
      <vt:lpstr>PowerPoint-presentatie</vt:lpstr>
      <vt:lpstr>Liniaal muziek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Worden wat je wil…</dc:title>
  <dc:creator>Willemijn</dc:creator>
  <cp:lastModifiedBy>Lisette Stolwijk | Cultuurkust</cp:lastModifiedBy>
  <cp:revision>9</cp:revision>
  <dcterms:created xsi:type="dcterms:W3CDTF">2021-09-20T18:46:19Z</dcterms:created>
  <dcterms:modified xsi:type="dcterms:W3CDTF">2025-09-15T12:43:38Z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0x010100B1409474C4D69047895FD0AEBEA3D963</vt:lpwstr>
  </property>
  <property fmtid="{D5CDD505-2E9C-101B-9397-08002B2CF9AE}" pid="3" name="MediaServiceImageTags">
    <vt:lpwstr/>
  </property>
</Properties>
</file>