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64" r:id="rId3"/>
    <p:sldId id="259" r:id="rId4"/>
    <p:sldId id="258" r:id="rId5"/>
    <p:sldId id="262" r:id="rId6"/>
    <p:sldId id="266" r:id="rId7"/>
    <p:sldId id="263" r:id="rId8"/>
    <p:sldId id="261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46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1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8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9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4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5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1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6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8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5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8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tvwqmrNlx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1B9GeMEWr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lleen maar zee, Willemijn de Weerd | Boek royaljongbloed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Alleen maar zee, Willemijn de Weerd | Boek royaljongbloed.com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5277328" y="640082"/>
            <a:ext cx="6274591" cy="33516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nl-NL">
                <a:solidFill>
                  <a:schemeClr val="bg1"/>
                </a:solidFill>
              </a:rPr>
              <a:t>Alleen maar zee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Rectangle 615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2" name="Rectangle 615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nl-NL" sz="3200" dirty="0"/>
              <a:t>Nieuw boek in serie</a:t>
            </a:r>
          </a:p>
        </p:txBody>
      </p:sp>
      <p:grpSp>
        <p:nvGrpSpPr>
          <p:cNvPr id="6183" name="Group 6156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6158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0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1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2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3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4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5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6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7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8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9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0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1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2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3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4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5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6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7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42964" y="3155626"/>
            <a:ext cx="3444240" cy="2935176"/>
          </a:xfrm>
        </p:spPr>
        <p:txBody>
          <a:bodyPr anchor="ctr">
            <a:normAutofit/>
          </a:bodyPr>
          <a:lstStyle/>
          <a:p>
            <a:endParaRPr lang="nl-NL" sz="1800" dirty="0"/>
          </a:p>
        </p:txBody>
      </p:sp>
      <p:sp>
        <p:nvSpPr>
          <p:cNvPr id="6184" name="Rectangle 617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ofdpersoon Ster schittert in jeugdboek Willemijn de Weerd over het  Verscholen Dorp">
            <a:extLst>
              <a:ext uri="{FF2B5EF4-FFF2-40B4-BE49-F238E27FC236}">
                <a16:creationId xmlns:a16="http://schemas.microsoft.com/office/drawing/2014/main" id="{6676089E-3B0B-ECD5-31D0-ADA5395D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6" y="897382"/>
            <a:ext cx="7295134" cy="48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oen Doetinchem een helpende hand bood tijdens de watersnoodramp in 1953 -  indebuurt Doetinch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7" b="1178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Een map met krantenknipsels</a:t>
            </a:r>
          </a:p>
        </p:txBody>
      </p:sp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dirty="0"/>
              <a:t>Het koffertje van Teun.</a:t>
            </a:r>
          </a:p>
        </p:txBody>
      </p:sp>
    </p:spTree>
    <p:extLst>
      <p:ext uri="{BB962C8B-B14F-4D97-AF65-F5344CB8AC3E}">
        <p14:creationId xmlns:p14="http://schemas.microsoft.com/office/powerpoint/2010/main" val="407732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Schouwen Duiveland Watersnoodramp 1953 Nederland beplant Schouwen en  Duiveland Zierikzee HC11819 - House of Ca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dirty="0"/>
              <a:t>Storm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sp>
        <p:nvSpPr>
          <p:cNvPr id="4" name="AutoShape 2" descr="De watersnoodramp van 1953 - HistoriënHistorië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watersnoodramp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watersnoodramp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tvwqmrNlxc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5846" y="61163"/>
            <a:ext cx="9000308" cy="67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2070-D2A5-AA0A-2030-6AFF322A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FC94DCB-2797-8E9D-3B6C-C9F3BBE7D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107534" cy="399798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EEA4EE-7B54-C073-C9CC-D632B8057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64" y="2860012"/>
            <a:ext cx="7107536" cy="39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 watersnoodramp – Watersnoodmus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9" b="1635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/>
              <a:t>Overal zee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dirty="0"/>
              <a:t>Inleven in hoofdpersoon.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Wat hoor je?</a:t>
            </a:r>
          </a:p>
          <a:p>
            <a:r>
              <a:rPr lang="nl-NL" sz="1800" dirty="0"/>
              <a:t>Wat zie je?</a:t>
            </a:r>
          </a:p>
          <a:p>
            <a:r>
              <a:rPr lang="nl-NL" sz="1800" dirty="0"/>
              <a:t>Wat doe je?</a:t>
            </a:r>
          </a:p>
        </p:txBody>
      </p:sp>
    </p:spTree>
    <p:extLst>
      <p:ext uri="{BB962C8B-B14F-4D97-AF65-F5344CB8AC3E}">
        <p14:creationId xmlns:p14="http://schemas.microsoft.com/office/powerpoint/2010/main" val="46732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11B9GeMEWrk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8" name="Rectangle 92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49" name="Picture 6" descr="Schooltv: De watersnoodramp van 1953 - De grootste watersnoodramp van onze  tij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0" name="Rectangle 92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3" name="Titel 4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Het dak 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sp>
        <p:nvSpPr>
          <p:cNvPr id="6" name="AutoShape 4" descr="Schooltv: De watersnoodramp van 1953 - De grootste watersnoodramp van onze  tij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9303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38</Words>
  <Application>Microsoft Office PowerPoint</Application>
  <PresentationFormat>Breedbeeld</PresentationFormat>
  <Paragraphs>12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Alleen maar zee</vt:lpstr>
      <vt:lpstr>Nieuw boek in serie</vt:lpstr>
      <vt:lpstr>Een map met krantenknipsels</vt:lpstr>
      <vt:lpstr>Storm</vt:lpstr>
      <vt:lpstr>PowerPoint-presentatie</vt:lpstr>
      <vt:lpstr>PowerPoint-presentatie</vt:lpstr>
      <vt:lpstr>Overal zee</vt:lpstr>
      <vt:lpstr>PowerPoint-presentatie</vt:lpstr>
      <vt:lpstr>Het dak 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Alleen maar zee</dc:title>
  <dc:creator>Willemijn</dc:creator>
  <cp:lastModifiedBy>Willemijn de Weerd</cp:lastModifiedBy>
  <cp:revision>14</cp:revision>
  <dcterms:created xsi:type="dcterms:W3CDTF">2022-09-07T08:09:49Z</dcterms:created>
  <dcterms:modified xsi:type="dcterms:W3CDTF">2026-02-11T15:19:21Z</dcterms:modified>
</cp:coreProperties>
</file>